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6" r:id="rId3"/>
    <p:sldId id="267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1DD91-FE3A-4CE9-BF72-B291CB216BDC}" type="datetimeFigureOut">
              <a:rPr lang="ru-RU" smtClean="0"/>
              <a:t>10.05.2020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BB81-4E1C-407A-9FC9-3383EB58AFD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12777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1DD91-FE3A-4CE9-BF72-B291CB216BDC}" type="datetimeFigureOut">
              <a:rPr lang="ru-RU" smtClean="0"/>
              <a:t>10.05.2020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BB81-4E1C-407A-9FC9-3383EB58AFD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0072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1DD91-FE3A-4CE9-BF72-B291CB216BDC}" type="datetimeFigureOut">
              <a:rPr lang="ru-RU" smtClean="0"/>
              <a:t>10.05.2020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BB81-4E1C-407A-9FC9-3383EB58AFD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5071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1DD91-FE3A-4CE9-BF72-B291CB216BDC}" type="datetimeFigureOut">
              <a:rPr lang="ru-RU" smtClean="0"/>
              <a:t>10.05.2020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BB81-4E1C-407A-9FC9-3383EB58AFD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2897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1DD91-FE3A-4CE9-BF72-B291CB216BDC}" type="datetimeFigureOut">
              <a:rPr lang="ru-RU" smtClean="0"/>
              <a:t>10.05.2020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BB81-4E1C-407A-9FC9-3383EB58AFD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1407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1DD91-FE3A-4CE9-BF72-B291CB216BDC}" type="datetimeFigureOut">
              <a:rPr lang="ru-RU" smtClean="0"/>
              <a:t>10.05.2020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BB81-4E1C-407A-9FC9-3383EB58AFD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9579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1DD91-FE3A-4CE9-BF72-B291CB216BDC}" type="datetimeFigureOut">
              <a:rPr lang="ru-RU" smtClean="0"/>
              <a:t>10.05.2020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BB81-4E1C-407A-9FC9-3383EB58AFD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1447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1DD91-FE3A-4CE9-BF72-B291CB216BDC}" type="datetimeFigureOut">
              <a:rPr lang="ru-RU" smtClean="0"/>
              <a:t>10.05.2020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BB81-4E1C-407A-9FC9-3383EB58AFD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62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1DD91-FE3A-4CE9-BF72-B291CB216BDC}" type="datetimeFigureOut">
              <a:rPr lang="ru-RU" smtClean="0"/>
              <a:t>10.05.2020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BB81-4E1C-407A-9FC9-3383EB58AFD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1639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1DD91-FE3A-4CE9-BF72-B291CB216BDC}" type="datetimeFigureOut">
              <a:rPr lang="ru-RU" smtClean="0"/>
              <a:t>10.05.2020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BB81-4E1C-407A-9FC9-3383EB58AFD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1857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1DD91-FE3A-4CE9-BF72-B291CB216BDC}" type="datetimeFigureOut">
              <a:rPr lang="ru-RU" smtClean="0"/>
              <a:t>10.05.2020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BB81-4E1C-407A-9FC9-3383EB58AFD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8980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61DD91-FE3A-4CE9-BF72-B291CB216BDC}" type="datetimeFigureOut">
              <a:rPr lang="ru-RU" smtClean="0"/>
              <a:t>10.05.2020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EDBB81-4E1C-407A-9FC9-3383EB58AFD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6165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13" Type="http://schemas.microsoft.com/office/2007/relationships/hdphoto" Target="../media/hdphoto18.wdp"/><Relationship Id="rId3" Type="http://schemas.openxmlformats.org/officeDocument/2006/relationships/image" Target="../media/image55.jpeg"/><Relationship Id="rId7" Type="http://schemas.microsoft.com/office/2007/relationships/hdphoto" Target="../media/hdphoto16.wdp"/><Relationship Id="rId12" Type="http://schemas.openxmlformats.org/officeDocument/2006/relationships/image" Target="../media/image62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11" Type="http://schemas.microsoft.com/office/2007/relationships/hdphoto" Target="../media/hdphoto17.wdp"/><Relationship Id="rId5" Type="http://schemas.openxmlformats.org/officeDocument/2006/relationships/image" Target="../media/image57.jpeg"/><Relationship Id="rId15" Type="http://schemas.microsoft.com/office/2007/relationships/hdphoto" Target="../media/hdphoto19.wdp"/><Relationship Id="rId10" Type="http://schemas.openxmlformats.org/officeDocument/2006/relationships/image" Target="../media/image61.png"/><Relationship Id="rId4" Type="http://schemas.openxmlformats.org/officeDocument/2006/relationships/image" Target="../media/image56.jpeg"/><Relationship Id="rId9" Type="http://schemas.openxmlformats.org/officeDocument/2006/relationships/image" Target="../media/image60.png"/><Relationship Id="rId14" Type="http://schemas.openxmlformats.org/officeDocument/2006/relationships/image" Target="../media/image63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21.wdp"/><Relationship Id="rId3" Type="http://schemas.openxmlformats.org/officeDocument/2006/relationships/image" Target="../media/image65.png"/><Relationship Id="rId7" Type="http://schemas.openxmlformats.org/officeDocument/2006/relationships/image" Target="../media/image68.png"/><Relationship Id="rId12" Type="http://schemas.openxmlformats.org/officeDocument/2006/relationships/image" Target="../media/image71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7.png"/><Relationship Id="rId11" Type="http://schemas.microsoft.com/office/2007/relationships/hdphoto" Target="../media/hdphoto22.wdp"/><Relationship Id="rId5" Type="http://schemas.openxmlformats.org/officeDocument/2006/relationships/image" Target="../media/image66.png"/><Relationship Id="rId10" Type="http://schemas.openxmlformats.org/officeDocument/2006/relationships/image" Target="../media/image70.png"/><Relationship Id="rId4" Type="http://schemas.microsoft.com/office/2007/relationships/hdphoto" Target="../media/hdphoto20.wdp"/><Relationship Id="rId9" Type="http://schemas.openxmlformats.org/officeDocument/2006/relationships/image" Target="../media/image6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10.jpe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12" Type="http://schemas.openxmlformats.org/officeDocument/2006/relationships/image" Target="../media/image9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microsoft.com/office/2007/relationships/hdphoto" Target="../media/hdphoto4.wdp"/><Relationship Id="rId5" Type="http://schemas.openxmlformats.org/officeDocument/2006/relationships/image" Target="../media/image5.png"/><Relationship Id="rId15" Type="http://schemas.openxmlformats.org/officeDocument/2006/relationships/image" Target="../media/image12.jpeg"/><Relationship Id="rId10" Type="http://schemas.openxmlformats.org/officeDocument/2006/relationships/image" Target="../media/image8.png"/><Relationship Id="rId4" Type="http://schemas.microsoft.com/office/2007/relationships/hdphoto" Target="../media/hdphoto1.wdp"/><Relationship Id="rId9" Type="http://schemas.openxmlformats.org/officeDocument/2006/relationships/image" Target="../media/image7.jpeg"/><Relationship Id="rId1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0.png"/><Relationship Id="rId18" Type="http://schemas.openxmlformats.org/officeDocument/2006/relationships/image" Target="../media/image24.jpeg"/><Relationship Id="rId3" Type="http://schemas.microsoft.com/office/2007/relationships/hdphoto" Target="../media/hdphoto5.wdp"/><Relationship Id="rId7" Type="http://schemas.microsoft.com/office/2007/relationships/hdphoto" Target="../media/hdphoto7.wdp"/><Relationship Id="rId12" Type="http://schemas.microsoft.com/office/2007/relationships/hdphoto" Target="../media/hdphoto8.wdp"/><Relationship Id="rId17" Type="http://schemas.microsoft.com/office/2007/relationships/hdphoto" Target="../media/hdphoto9.wdp"/><Relationship Id="rId2" Type="http://schemas.openxmlformats.org/officeDocument/2006/relationships/image" Target="../media/image13.png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19.png"/><Relationship Id="rId5" Type="http://schemas.microsoft.com/office/2007/relationships/hdphoto" Target="../media/hdphoto6.wdp"/><Relationship Id="rId15" Type="http://schemas.openxmlformats.org/officeDocument/2006/relationships/image" Target="../media/image22.jpeg"/><Relationship Id="rId10" Type="http://schemas.openxmlformats.org/officeDocument/2006/relationships/image" Target="../media/image18.jpeg"/><Relationship Id="rId4" Type="http://schemas.openxmlformats.org/officeDocument/2006/relationships/image" Target="../media/image14.png"/><Relationship Id="rId9" Type="http://schemas.openxmlformats.org/officeDocument/2006/relationships/image" Target="../media/image17.jpeg"/><Relationship Id="rId1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13" Type="http://schemas.openxmlformats.org/officeDocument/2006/relationships/image" Target="../media/image32.jpeg"/><Relationship Id="rId3" Type="http://schemas.openxmlformats.org/officeDocument/2006/relationships/image" Target="../media/image26.png"/><Relationship Id="rId7" Type="http://schemas.openxmlformats.org/officeDocument/2006/relationships/image" Target="../media/image29.png"/><Relationship Id="rId12" Type="http://schemas.microsoft.com/office/2007/relationships/hdphoto" Target="../media/hdphoto13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11" Type="http://schemas.openxmlformats.org/officeDocument/2006/relationships/image" Target="../media/image31.png"/><Relationship Id="rId5" Type="http://schemas.openxmlformats.org/officeDocument/2006/relationships/image" Target="../media/image27.jpeg"/><Relationship Id="rId15" Type="http://schemas.microsoft.com/office/2007/relationships/hdphoto" Target="../media/hdphoto14.wdp"/><Relationship Id="rId10" Type="http://schemas.microsoft.com/office/2007/relationships/hdphoto" Target="../media/hdphoto12.wdp"/><Relationship Id="rId4" Type="http://schemas.microsoft.com/office/2007/relationships/hdphoto" Target="../media/hdphoto10.wdp"/><Relationship Id="rId9" Type="http://schemas.openxmlformats.org/officeDocument/2006/relationships/image" Target="../media/image30.png"/><Relationship Id="rId1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png"/><Relationship Id="rId7" Type="http://schemas.openxmlformats.org/officeDocument/2006/relationships/image" Target="../media/image39.jpe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Relationship Id="rId9" Type="http://schemas.openxmlformats.org/officeDocument/2006/relationships/image" Target="../media/image4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88640"/>
            <a:ext cx="8280920" cy="640871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742" y="188640"/>
            <a:ext cx="8280920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99592" y="5877272"/>
            <a:ext cx="705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Занятие –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квест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«Помоги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мешарикам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41203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Бараш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очень любит мороженое. Помоги ему выбрать продукты, чтобы его приготовить.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878067"/>
            <a:ext cx="2481139" cy="2481139"/>
          </a:xfrm>
        </p:spPr>
      </p:pic>
      <p:pic>
        <p:nvPicPr>
          <p:cNvPr id="7170" name="Picture 2" descr="Архив: Сиыр сүті ( домашняя молоко): 220 тг. - Продукты питания ...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8" r="-2779"/>
          <a:stretch/>
        </p:blipFill>
        <p:spPr bwMode="auto">
          <a:xfrm>
            <a:off x="461818" y="1124744"/>
            <a:ext cx="1986599" cy="2031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Купить Сахар песок белый 5кг с доставкой на дом по цене 159.90 руб ..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050842"/>
            <a:ext cx="2448382" cy="2051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Веганский шоколад - рецепт полезного лакомства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147271"/>
            <a:ext cx="1872208" cy="192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8" descr="Самое популярное в Сети яйцо «треснуло» | Новости | Известия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6" name="AutoShape 10" descr="Самое популярное в Сети яйцо «треснуло» | Новости | Известия ...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7182" name="Picture 14" descr="Wonderzine — сайт для девушек о стиле, красоте и развлечениях.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667" b="97667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1723" y="1179707"/>
            <a:ext cx="1849388" cy="1849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Вишня – полезные свойства, состав и противопоказания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3166402"/>
            <a:ext cx="2047367" cy="1630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6" name="Picture 18" descr="Огурец. Овощепедия Пиканта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1164" y="3284984"/>
            <a:ext cx="2037606" cy="2037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8" name="Picture 20" descr="Разработан новый гост на соль, из него уберут термин &quot;поваренная&quot;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667" b="99167" l="10000" r="90000">
                        <a14:foregroundMark x1="49167" y1="12500" x2="49167" y2="12500"/>
                        <a14:foregroundMark x1="40000" y1="14167" x2="40000" y2="14167"/>
                        <a14:foregroundMark x1="34333" y1="12167" x2="34333" y2="12167"/>
                        <a14:foregroundMark x1="32833" y1="12167" x2="32833" y2="12167"/>
                        <a14:foregroundMark x1="29667" y1="12167" x2="29667" y2="12167"/>
                        <a14:foregroundMark x1="29667" y1="12167" x2="29667" y2="12167"/>
                        <a14:foregroundMark x1="66167" y1="12167" x2="66167" y2="12167"/>
                        <a14:foregroundMark x1="65833" y1="9833" x2="65833" y2="9833"/>
                        <a14:foregroundMark x1="69000" y1="11333" x2="69000" y2="11333"/>
                        <a14:foregroundMark x1="73333" y1="11333" x2="73333" y2="11333"/>
                        <a14:foregroundMark x1="61833" y1="10500" x2="61833" y2="10500"/>
                        <a14:foregroundMark x1="57500" y1="8500" x2="57500" y2="8500"/>
                        <a14:foregroundMark x1="57000" y1="8500" x2="55000" y2="8500"/>
                        <a14:foregroundMark x1="52333" y1="7833" x2="49167" y2="8167"/>
                        <a14:foregroundMark x1="44000" y1="8167" x2="42333" y2="9000"/>
                        <a14:foregroundMark x1="59000" y1="9833" x2="63833" y2="9333"/>
                        <a14:foregroundMark x1="65833" y1="9333" x2="70500" y2="10167"/>
                        <a14:foregroundMark x1="71333" y1="10167" x2="71333" y2="10167"/>
                        <a14:foregroundMark x1="71333" y1="10167" x2="71333" y2="10167"/>
                        <a14:foregroundMark x1="37500" y1="11333" x2="37500" y2="11333"/>
                        <a14:foregroundMark x1="42000" y1="10500" x2="42000" y2="10500"/>
                        <a14:foregroundMark x1="28000" y1="11833" x2="28000" y2="11833"/>
                        <a14:foregroundMark x1="50333" y1="7333" x2="50333" y2="7333"/>
                        <a14:foregroundMark x1="55500" y1="7000" x2="55500" y2="7000"/>
                        <a14:foregroundMark x1="53833" y1="6667" x2="53833" y2="6667"/>
                        <a14:foregroundMark x1="53833" y1="6667" x2="51000" y2="5833"/>
                        <a14:foregroundMark x1="48667" y1="6667" x2="45500" y2="7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50" y="4808652"/>
            <a:ext cx="1677567" cy="167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0" name="Picture 22" descr="Мука пшеничная хлебопекарная «MAKFA» | Исследование товара от ...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4395" b="100000" l="9961" r="8994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320" y="3261133"/>
            <a:ext cx="1835551" cy="1835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2" name="Picture 24" descr="Экомилк Масло сливочное несоленое 82.5%, 100 г — все вопросы ...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5144" y="4958935"/>
            <a:ext cx="1589645" cy="1589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4769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6023" y="404664"/>
            <a:ext cx="8136904" cy="648072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Кар-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арыч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собирается в морское путешествие искать сокровища. Что ему необходимо для плаванья?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196752"/>
            <a:ext cx="8280920" cy="518457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3356992"/>
            <a:ext cx="2878799" cy="2857248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38" b="94722" l="10000" r="90000">
                        <a14:foregroundMark x1="24091" y1="88730" x2="24091" y2="88730"/>
                        <a14:foregroundMark x1="25000" y1="89016" x2="25000" y2="89016"/>
                        <a14:foregroundMark x1="27159" y1="90585" x2="28977" y2="90157"/>
                        <a14:foregroundMark x1="34091" y1="89016" x2="34091" y2="89016"/>
                        <a14:foregroundMark x1="50227" y1="88730" x2="50227" y2="88730"/>
                        <a14:foregroundMark x1="42045" y1="87874" x2="42045" y2="87874"/>
                        <a14:foregroundMark x1="40795" y1="88730" x2="40795" y2="88730"/>
                        <a14:foregroundMark x1="39318" y1="87874" x2="39318" y2="87874"/>
                        <a14:foregroundMark x1="37386" y1="86448" x2="37386" y2="86448"/>
                        <a14:foregroundMark x1="49545" y1="88302" x2="49545" y2="88302"/>
                        <a14:foregroundMark x1="52386" y1="85307" x2="52386" y2="85307"/>
                        <a14:foregroundMark x1="52386" y1="85307" x2="52386" y2="85307"/>
                        <a14:foregroundMark x1="52955" y1="84451" x2="52955" y2="84451"/>
                        <a14:foregroundMark x1="67500" y1="87589" x2="67500" y2="87589"/>
                        <a14:foregroundMark x1="67500" y1="86733" x2="67500" y2="86733"/>
                        <a14:foregroundMark x1="70568" y1="86020" x2="70568" y2="86020"/>
                        <a14:foregroundMark x1="72045" y1="85592" x2="72045" y2="85592"/>
                        <a14:foregroundMark x1="72045" y1="85592" x2="72386" y2="91013"/>
                        <a14:foregroundMark x1="72386" y1="91013" x2="72386" y2="91013"/>
                        <a14:foregroundMark x1="60227" y1="85307" x2="60227" y2="853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96752"/>
            <a:ext cx="2531066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68"/>
          <a:stretch/>
        </p:blipFill>
        <p:spPr bwMode="auto">
          <a:xfrm>
            <a:off x="2611954" y="1410200"/>
            <a:ext cx="2425452" cy="1589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5" t="4972" r="8851" b="8108"/>
          <a:stretch/>
        </p:blipFill>
        <p:spPr bwMode="auto">
          <a:xfrm>
            <a:off x="5364088" y="1410200"/>
            <a:ext cx="1680048" cy="1715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04" b="92652" l="9904" r="8993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683" y="2999528"/>
            <a:ext cx="2157664" cy="2157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351413"/>
            <a:ext cx="2236942" cy="2328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92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80" y="5273276"/>
            <a:ext cx="2209616" cy="813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6" name="Picture 10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2" r="4486" b="12992"/>
          <a:stretch/>
        </p:blipFill>
        <p:spPr bwMode="auto">
          <a:xfrm>
            <a:off x="7163527" y="1496134"/>
            <a:ext cx="1468582" cy="1595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89784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476673"/>
            <a:ext cx="8136904" cy="864095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Совунья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хочет сварить варенье из садовых  ягод. Помоги ей с выбором ягод для  приготовления.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556792"/>
            <a:ext cx="8280920" cy="482453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874" y="3501009"/>
            <a:ext cx="2217781" cy="2666189"/>
          </a:xfrm>
          <a:prstGeom prst="rect">
            <a:avLst/>
          </a:prstGeom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765" y="1700808"/>
            <a:ext cx="1995333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700808"/>
            <a:ext cx="2016224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5900" y="1654131"/>
            <a:ext cx="1978149" cy="184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899" y="3668681"/>
            <a:ext cx="2204150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3228" y="3668681"/>
            <a:ext cx="3000334" cy="225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08840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Смешарики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благодарят тебя за помощь и ждут новых встреч. До свидания!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8352928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2263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Занятие по речевому развитию для дошкольников «Помоги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мешарикам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5073427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Программное содержание: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Образовательные задачи: учить детей классифицировать предметы, обосновывать свой выбор, расширять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активный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словарь, совершенствовать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лексико-грамматический строй речи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Развивающие задачи: развивать мышление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память, связную речь, произвольное внимание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Воспитательные задачи: воспитывать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социально-коммуникативные качества личности, поддерживать атмосферу сотрудничества и взаимопонимания, самостоятельности и доброжелательности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692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426170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Здравствуйте, ребята. Все вы знаете, как любят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Смешарики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заниматься разными делами. Но сегодня у них ничего не получается. Вы готовы ответить на вопросы, чтобы помочь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Смешарикам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?  Тогда вперёд!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772816"/>
            <a:ext cx="8572500" cy="4320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22053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3778888"/>
            <a:ext cx="2793857" cy="1931690"/>
          </a:xfrm>
        </p:spPr>
      </p:pic>
      <p:pic>
        <p:nvPicPr>
          <p:cNvPr id="1026" name="Picture 2" descr="Как сшить платье для куклы своими руками, выкройки, мастер клас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500" b="93654" l="5469" r="954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53841"/>
            <a:ext cx="1683879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Одежда для кукол Zapf Baby born Платье, 2 вида купить в детском ...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69250" y1="60000" x2="69250" y2="60000"/>
                        <a14:foregroundMark x1="68250" y1="58667" x2="68250" y2="58667"/>
                        <a14:foregroundMark x1="67500" y1="58333" x2="65500" y2="60000"/>
                        <a14:foregroundMark x1="61250" y1="59667" x2="61250" y2="59667"/>
                        <a14:foregroundMark x1="60250" y1="64000" x2="60250" y2="64000"/>
                        <a14:foregroundMark x1="59250" y1="64000" x2="58500" y2="6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155" y="4026660"/>
            <a:ext cx="3593976" cy="2695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20-11714 &quot;LOL&quot; Платье для девочки, 3-7 лет, коралловый |Детская ...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16" b="97852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3573" y="1274092"/>
            <a:ext cx="1662931" cy="1662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Мои куклы - Пальто бирюзовое+ботинки бирюз.+шапка и снуд горошки ...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251" y="2784302"/>
            <a:ext cx="1996480" cy="1996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Двухсторонняя панамка для куклы Блайз №380399 ручной работы ...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67" b="90000" l="4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450" y="5085184"/>
            <a:ext cx="1467117" cy="1100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Комплект одежды для куклы-девочки 38-40 см (кофточка, юбка ...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715700"/>
            <a:ext cx="1688527" cy="2399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Одежда для кукол Модница шуба, шапочка и ботиночки в ассортименте ...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3333" y="1209904"/>
            <a:ext cx="1880643" cy="2061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Комплект одежды для куклы - футболка и шорты от Карапуз, OTF-503 ...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84" r="12935"/>
          <a:stretch/>
        </p:blipFill>
        <p:spPr bwMode="auto">
          <a:xfrm>
            <a:off x="2483768" y="2854814"/>
            <a:ext cx="1413163" cy="2121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Сарафан для девочки или куклы. МК.. Комментарии... / Рукоделие ...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8461" y="1177468"/>
            <a:ext cx="2348446" cy="153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864096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Нюша едет в отпуск. Она начала собирать вещи, но совсем запуталась. Помоги ей, пожалуйста.   Все ли вещи, которые она выбрала, ей понадобятся во время летнего отдыха?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48848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Крош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очень хочет научиться играть в футбол. Все ли вещи для занятий футболом он приготовил правильно? Помоги ему разобраться.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10000" r="90000">
                        <a14:foregroundMark x1="43889" y1="59444" x2="43889" y2="59444"/>
                        <a14:foregroundMark x1="43889" y1="59444" x2="43889" y2="59444"/>
                        <a14:foregroundMark x1="46333" y1="59815" x2="46333" y2="59815"/>
                        <a14:foregroundMark x1="46778" y1="56667" x2="46778" y2="56667"/>
                        <a14:foregroundMark x1="46778" y1="55185" x2="46778" y2="55185"/>
                        <a14:foregroundMark x1="46333" y1="54537" x2="46333" y2="54537"/>
                        <a14:foregroundMark x1="45111" y1="54167" x2="43444" y2="54167"/>
                        <a14:foregroundMark x1="43444" y1="54167" x2="42222" y2="54537"/>
                        <a14:foregroundMark x1="42222" y1="54537" x2="42222" y2="54537"/>
                        <a14:foregroundMark x1="41333" y1="55556" x2="41333" y2="55556"/>
                        <a14:foregroundMark x1="40444" y1="57315" x2="40444" y2="58333"/>
                        <a14:foregroundMark x1="40444" y1="58333" x2="40444" y2="60093"/>
                        <a14:foregroundMark x1="40444" y1="61204" x2="40444" y2="61204"/>
                        <a14:foregroundMark x1="31667" y1="60463" x2="31667" y2="60463"/>
                        <a14:foregroundMark x1="31667" y1="60093" x2="31667" y2="60093"/>
                        <a14:foregroundMark x1="31667" y1="58333" x2="31667" y2="58333"/>
                        <a14:foregroundMark x1="31667" y1="58333" x2="31667" y2="58333"/>
                        <a14:foregroundMark x1="31667" y1="58333" x2="31667" y2="58333"/>
                        <a14:foregroundMark x1="33778" y1="55185" x2="33778" y2="55185"/>
                        <a14:foregroundMark x1="33778" y1="55185" x2="33778" y2="55185"/>
                        <a14:foregroundMark x1="33778" y1="55185" x2="33778" y2="55185"/>
                        <a14:foregroundMark x1="32889" y1="52778" x2="32889" y2="52778"/>
                        <a14:foregroundMark x1="32889" y1="52778" x2="32889" y2="52778"/>
                        <a14:foregroundMark x1="34222" y1="52407" x2="37111" y2="53148"/>
                        <a14:foregroundMark x1="35889" y1="53148" x2="35889" y2="54167"/>
                        <a14:foregroundMark x1="35000" y1="54167" x2="30000" y2="58333"/>
                        <a14:foregroundMark x1="28333" y1="55556" x2="28333" y2="55556"/>
                        <a14:foregroundMark x1="29111" y1="56944" x2="29111" y2="61204"/>
                        <a14:foregroundMark x1="28333" y1="61481" x2="28333" y2="61481"/>
                        <a14:foregroundMark x1="28333" y1="62222" x2="28333" y2="62222"/>
                        <a14:foregroundMark x1="34556" y1="76204" x2="34556" y2="76204"/>
                        <a14:foregroundMark x1="31222" y1="75185" x2="31222" y2="75185"/>
                        <a14:foregroundMark x1="32111" y1="77963" x2="32111" y2="779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3573016"/>
            <a:ext cx="2196306" cy="2635567"/>
          </a:xfrm>
        </p:spPr>
      </p:pic>
      <p:pic>
        <p:nvPicPr>
          <p:cNvPr id="2050" name="Picture 2" descr="Мяч футбольный Street, бело-черный (артикул 6111.30) - Проект 1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21150" y1="16000" x2="21150" y2="16000"/>
                        <a14:foregroundMark x1="21850" y1="16700" x2="21850" y2="167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33132"/>
            <a:ext cx="1152128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Футбольные бутсы Novus, цвет голубой, размер 45 (3843783) - Купить ...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1" y="1106930"/>
            <a:ext cx="1404532" cy="1404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Футбольная форма Seven 17/18 желто-черна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073998"/>
            <a:ext cx="2586545" cy="1828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ФУТБОЛЬНЫЕ ГЕТРЫ PROFESSIONAL II ЧЕРНО-БЕЛЫЕ | JOMA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000" y="1235809"/>
            <a:ext cx="1023312" cy="1275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Купить Футбольные ворота из пластика PROXIMA в интернет магазине ...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02868"/>
            <a:ext cx="2515766" cy="1929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Игра «Хоккейный набор», клюшка и шайба (2751424) - Купить по цене ...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6500" l="1188" r="9868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1065901"/>
            <a:ext cx="1224136" cy="1999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Коньки хоккейные SK9090 PLAYER TACKS SR187537 купить за 39990 руб ...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750" y="4808006"/>
            <a:ext cx="1850848" cy="1938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Хоккейный шлем Reebok 3K + Маска 5K (JR) Черный – Спортивный легион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5690" y="3140968"/>
            <a:ext cx="1485613" cy="1691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Мяч баскетбольный звенящий | Слышувижу.рф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832770"/>
            <a:ext cx="1728192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Шайба детская - Сеть спортивных магазинов Чемпион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97667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3987" y="5301208"/>
            <a:ext cx="960106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ᐈ Футбольное табло: фото и картинки футбольное табло, скачать ...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7936" y="2902868"/>
            <a:ext cx="1970584" cy="1929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87366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Пин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решил заняться ремонтом велосипеда. Помоги подобрать инструменты для работы.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3573016"/>
            <a:ext cx="2857500" cy="2457450"/>
          </a:xfrm>
        </p:spPr>
      </p:pic>
      <p:pic>
        <p:nvPicPr>
          <p:cNvPr id="3074" name="Picture 2" descr="Купить Proxxon 23828. Рожковый гаечный ключ Slim-Line, 5 x 5,5 мм ..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846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6712"/>
            <a:ext cx="1904026" cy="1935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220 Вольт - Дрель HAMMER DRL 400C PREMIUM, купить в интернет ..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9" y="836713"/>
            <a:ext cx="2808311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Молоток 800гр. Квадратный боёк, деревянная ручка, Вихрь — купить в ...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045" y="814237"/>
            <a:ext cx="1440160" cy="1898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Пассатижи и плоскогубцы - купить по низкой цене в Москве ...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646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81539">
            <a:off x="6014853" y="1189212"/>
            <a:ext cx="2144208" cy="1341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Отвёртка крестообразный наконечник IEK Master PH1x100мм — купить ...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0" r="98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34016"/>
            <a:ext cx="1914861" cy="1914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Ножницы садовые 19 см купить по цене 129 руб. в ОБИ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2273" y="2634016"/>
            <a:ext cx="1831696" cy="2091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ᐈ Пила: картинка и фото пила, скачать рисунки на Depositphotos®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274" y="4545407"/>
            <a:ext cx="3284560" cy="1642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Cycledesign FLOORPUMP CLASSIC. Насосы для велосипеда Каталог ...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6556" l="9877" r="8998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5" y="2420888"/>
            <a:ext cx="2088233" cy="4067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5014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Копатыч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 грядках  увидел вредителей растений . Помоги ему, пожалуйста, собрать вредных насекомых.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780928"/>
            <a:ext cx="3861881" cy="3600400"/>
          </a:xfrm>
        </p:spPr>
      </p:pic>
      <p:sp>
        <p:nvSpPr>
          <p:cNvPr id="7" name="AutoShape 2" descr="История Гусеницы | Ум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" name="AutoShape 4" descr="История Гусеницы | Умка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" name="AutoShape 6" descr="История Гусеницы | Умка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" name="AutoShape 8" descr="История Гусеницы | Умка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" name="AutoShape 10" descr="История Гусеницы | Умка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2" name="AutoShape 12" descr="История Гусеницы | Умка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3" name="AutoShape 14" descr="История Гусеницы | Умка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4" name="AutoShape 16" descr="История Гусеницы | Умка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4113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1074738"/>
            <a:ext cx="1685057" cy="1265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5" name="Picture 19" descr="Божья коровка — история происхождения названия | Занимательная ..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98" y="2566957"/>
            <a:ext cx="1790602" cy="1352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7" name="Picture 21" descr="Россельхознадзор предупреждает: колорадский жук – вредитель картофел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98203"/>
            <a:ext cx="1715344" cy="1418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9" name="Picture 23" descr="Бабочка Белянка капустная (Капустница). Насекомое вредитель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570" y="922338"/>
            <a:ext cx="2073049" cy="1644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1" name="Picture 25" descr="Если муравья унести далеко от его муравейника, погибнет он или ...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998204"/>
            <a:ext cx="1824844" cy="1418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5" name="Picture 29" descr="Медоносная пчела: дикая или домашняя, строение насекомого, к ...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8586" y="2708920"/>
            <a:ext cx="1802034" cy="1348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9" name="Picture 33" descr="Зимующую саранчу посчитали в Дагестане | Вестник Кавказа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160" y="4149080"/>
            <a:ext cx="3261134" cy="2172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36652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720080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Ежик хочет собрать букет для Нюши. Помоги ему, пожалуйста.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3923" y="3429000"/>
            <a:ext cx="2618477" cy="2785492"/>
          </a:xfrm>
        </p:spPr>
      </p:pic>
      <p:pic>
        <p:nvPicPr>
          <p:cNvPr id="5124" name="Picture 4" descr="Цветы Картинки Лили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68760"/>
            <a:ext cx="2016224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Роза чайно-гибридная Дольче Вита НОВА - цена, характеристики 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606538"/>
            <a:ext cx="1789960" cy="2045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Одуванчик. Посадка, размножение, уход, сорта, фото на Supersadovnik.r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268760"/>
            <a:ext cx="2716934" cy="2045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Георгин: посадка и уход, популярные виды и сорта. Способы ...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606538"/>
            <a:ext cx="2781290" cy="2081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Китайская гвоздика - TheFlowers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562" y="1268760"/>
            <a:ext cx="2844519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73499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Лосяш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участвует в викторине, помоги ему ответить на вопрос: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каком мультфильме герой говорил: «Ребята, давайте жить дружно?»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3949367"/>
            <a:ext cx="3429000" cy="2375259"/>
          </a:xfrm>
        </p:spPr>
      </p:pic>
      <p:pic>
        <p:nvPicPr>
          <p:cNvPr id="6146" name="Picture 2" descr="Картинки волка из мультфильма «Ну, погоди!» (30 фото) • Прикольные ..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2088232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История создания мультфильма &quot;Трое из Простоквашино&quot;: dubikvit ..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603874"/>
            <a:ext cx="2955876" cy="2138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Чебурашка и Крокодил Гена все серии подряд 💎 Золотая коллекция ..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603874"/>
            <a:ext cx="2816312" cy="209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Мультфильм Приключения кота Леопольда смотреть онлайн бесплатно ...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510" y="3861048"/>
            <a:ext cx="163830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Иван Царевич и Серый Волк (2011) смотреть мультфильм онлайн бесплатно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898348"/>
            <a:ext cx="2505075" cy="2477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021975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253</TotalTime>
  <Words>273</Words>
  <Application>Microsoft Office PowerPoint</Application>
  <PresentationFormat>Экран (4:3)</PresentationFormat>
  <Paragraphs>17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Занятие по речевому развитию для дошкольников «Помоги Смешарикам».</vt:lpstr>
      <vt:lpstr>Здравствуйте, ребята. Все вы знаете, как любят Смешарики заниматься разными делами. Но сегодня у них ничего не получается. Вы готовы ответить на вопросы, чтобы помочь Смешарикам?  Тогда вперёд!</vt:lpstr>
      <vt:lpstr>Нюша едет в отпуск. Она начала собирать вещи, но совсем запуталась. Помоги ей, пожалуйста.   Все ли вещи, которые она выбрала, ей понадобятся во время летнего отдыха?</vt:lpstr>
      <vt:lpstr>Крош очень хочет научиться играть в футбол. Все ли вещи для занятий футболом он приготовил правильно? Помоги ему разобраться.</vt:lpstr>
      <vt:lpstr>Пин решил заняться ремонтом велосипеда. Помоги подобрать инструменты для работы.</vt:lpstr>
      <vt:lpstr>Копатыч на грядках  увидел вредителей растений . Помоги ему, пожалуйста, собрать вредных насекомых.</vt:lpstr>
      <vt:lpstr>Ежик хочет собрать букет для Нюши. Помоги ему, пожалуйста.</vt:lpstr>
      <vt:lpstr>Лосяш участвует в викторине, помоги ему ответить на вопрос: В каком мультфильме герой говорил: «Ребята, давайте жить дружно?» </vt:lpstr>
      <vt:lpstr>Бараш очень любит мороженое. Помоги ему выбрать продукты, чтобы его приготовить.</vt:lpstr>
      <vt:lpstr>Кар-Карыч собирается в морское путешествие искать сокровища. Что ему необходимо для плаванья?</vt:lpstr>
      <vt:lpstr>Совунья хочет сварить варенье из садовых  ягод. Помоги ей с выбором ягод для  приготовления.</vt:lpstr>
      <vt:lpstr>Смешарики благодарят тебя за помощь и ждут новых встреч. До свидания!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P-Info</dc:creator>
  <cp:lastModifiedBy>P-Info</cp:lastModifiedBy>
  <cp:revision>23</cp:revision>
  <dcterms:created xsi:type="dcterms:W3CDTF">2020-05-10T06:32:15Z</dcterms:created>
  <dcterms:modified xsi:type="dcterms:W3CDTF">2020-05-10T10:45:16Z</dcterms:modified>
</cp:coreProperties>
</file>